
<file path=[Content_Types].xml><?xml version="1.0" encoding="utf-8"?>
<Types xmlns="http://schemas.openxmlformats.org/package/2006/content-types">
  <Default Extension="png" ContentType="image/png"/>
  <Default Extension="mp3" ContentType="audio/unknown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9A789-2BCA-4A31-B1CE-36D479C39A5A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9295C-8EB1-4D37-AECB-C11AC8CB7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102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9A789-2BCA-4A31-B1CE-36D479C39A5A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9295C-8EB1-4D37-AECB-C11AC8CB7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596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9A789-2BCA-4A31-B1CE-36D479C39A5A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9295C-8EB1-4D37-AECB-C11AC8CB7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608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9A789-2BCA-4A31-B1CE-36D479C39A5A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9295C-8EB1-4D37-AECB-C11AC8CB7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08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9A789-2BCA-4A31-B1CE-36D479C39A5A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9295C-8EB1-4D37-AECB-C11AC8CB7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798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9A789-2BCA-4A31-B1CE-36D479C39A5A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9295C-8EB1-4D37-AECB-C11AC8CB7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248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9A789-2BCA-4A31-B1CE-36D479C39A5A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9295C-8EB1-4D37-AECB-C11AC8CB7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856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9A789-2BCA-4A31-B1CE-36D479C39A5A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9295C-8EB1-4D37-AECB-C11AC8CB7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081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9A789-2BCA-4A31-B1CE-36D479C39A5A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9295C-8EB1-4D37-AECB-C11AC8CB7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807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9A789-2BCA-4A31-B1CE-36D479C39A5A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9295C-8EB1-4D37-AECB-C11AC8CB7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185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9A789-2BCA-4A31-B1CE-36D479C39A5A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9295C-8EB1-4D37-AECB-C11AC8CB7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30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9A789-2BCA-4A31-B1CE-36D479C39A5A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9295C-8EB1-4D37-AECB-C11AC8CB7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99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719138"/>
            <a:ext cx="7200900" cy="541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761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914400"/>
            <a:ext cx="6400800" cy="1752600"/>
          </a:xfrm>
        </p:spPr>
        <p:txBody>
          <a:bodyPr/>
          <a:lstStyle/>
          <a:p>
            <a:r>
              <a:rPr lang="en-US" dirty="0" smtClean="0"/>
              <a:t>C Major Scale – Click to Listen</a:t>
            </a:r>
            <a:endParaRPr lang="en-US" dirty="0"/>
          </a:p>
        </p:txBody>
      </p:sp>
      <p:pic>
        <p:nvPicPr>
          <p:cNvPr id="4" name="C Major Scale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137660" y="16764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117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1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667000" cy="1143000"/>
          </a:xfrm>
        </p:spPr>
        <p:txBody>
          <a:bodyPr/>
          <a:lstStyle/>
          <a:p>
            <a:r>
              <a:rPr lang="en-US" dirty="0" smtClean="0"/>
              <a:t>Harmonics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060700" y="1003300"/>
            <a:ext cx="660400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22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ran out of time.  You must have a song inserted here like the major scale </a:t>
            </a:r>
            <a:r>
              <a:rPr lang="en-US" smtClean="0"/>
              <a:t>on slide 2.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34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30</Words>
  <Application>Microsoft Office PowerPoint</Application>
  <PresentationFormat>On-screen Show (4:3)</PresentationFormat>
  <Paragraphs>4</Paragraphs>
  <Slides>4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Harmonics</vt:lpstr>
      <vt:lpstr>Song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Owner</cp:lastModifiedBy>
  <cp:revision>2</cp:revision>
  <dcterms:created xsi:type="dcterms:W3CDTF">2017-06-01T16:46:57Z</dcterms:created>
  <dcterms:modified xsi:type="dcterms:W3CDTF">2017-06-01T16:54:57Z</dcterms:modified>
</cp:coreProperties>
</file>