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0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9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0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0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9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5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8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0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8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3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9A789-2BCA-4A31-B1CE-36D479C39A5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9295C-8EB1-4D37-AECB-C11AC8CB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719138"/>
            <a:ext cx="7200900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6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1752600"/>
          </a:xfrm>
        </p:spPr>
        <p:txBody>
          <a:bodyPr/>
          <a:lstStyle/>
          <a:p>
            <a:r>
              <a:rPr lang="en-US" dirty="0" smtClean="0"/>
              <a:t>C Major Scale – Click to Listen</a:t>
            </a:r>
            <a:endParaRPr lang="en-US" dirty="0"/>
          </a:p>
        </p:txBody>
      </p:sp>
      <p:pic>
        <p:nvPicPr>
          <p:cNvPr id="4" name="C Major Scal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37660" y="1676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1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67000" cy="1143000"/>
          </a:xfrm>
        </p:spPr>
        <p:txBody>
          <a:bodyPr/>
          <a:lstStyle/>
          <a:p>
            <a:r>
              <a:rPr lang="en-US" dirty="0" smtClean="0"/>
              <a:t>Harmonics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0700" y="1003300"/>
            <a:ext cx="660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2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ran out of time.  You must have a song inserted here like the major scale </a:t>
            </a:r>
            <a:r>
              <a:rPr lang="en-US" smtClean="0"/>
              <a:t>on slide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On-screen Show (4:3)</PresentationFormat>
  <Paragraphs>4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Harmonics</vt:lpstr>
      <vt:lpstr>Song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2017-06-01T16:46:57Z</dcterms:created>
  <dcterms:modified xsi:type="dcterms:W3CDTF">2017-06-01T16:54:57Z</dcterms:modified>
</cp:coreProperties>
</file>